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7" d="100"/>
          <a:sy n="127" d="100"/>
        </p:scale>
        <p:origin x="-126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da-D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C8D47-84B9-431C-9BB3-296913026216}" type="datetimeFigureOut">
              <a:rPr lang="da-DK" smtClean="0"/>
              <a:t>06-05-2013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F6D66-6657-4197-BF4B-843A67EF5F08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345564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C8D47-84B9-431C-9BB3-296913026216}" type="datetimeFigureOut">
              <a:rPr lang="da-DK" smtClean="0"/>
              <a:t>06-05-2013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F6D66-6657-4197-BF4B-843A67EF5F08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256145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C8D47-84B9-431C-9BB3-296913026216}" type="datetimeFigureOut">
              <a:rPr lang="da-DK" smtClean="0"/>
              <a:t>06-05-2013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F6D66-6657-4197-BF4B-843A67EF5F08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928515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C8D47-84B9-431C-9BB3-296913026216}" type="datetimeFigureOut">
              <a:rPr lang="da-DK" smtClean="0"/>
              <a:t>06-05-2013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F6D66-6657-4197-BF4B-843A67EF5F08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38613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C8D47-84B9-431C-9BB3-296913026216}" type="datetimeFigureOut">
              <a:rPr lang="da-DK" smtClean="0"/>
              <a:t>06-05-2013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F6D66-6657-4197-BF4B-843A67EF5F08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755372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C8D47-84B9-431C-9BB3-296913026216}" type="datetimeFigureOut">
              <a:rPr lang="da-DK" smtClean="0"/>
              <a:t>06-05-2013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F6D66-6657-4197-BF4B-843A67EF5F08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204929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C8D47-84B9-431C-9BB3-296913026216}" type="datetimeFigureOut">
              <a:rPr lang="da-DK" smtClean="0"/>
              <a:t>06-05-2013</a:t>
            </a:fld>
            <a:endParaRPr lang="da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F6D66-6657-4197-BF4B-843A67EF5F08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163676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C8D47-84B9-431C-9BB3-296913026216}" type="datetimeFigureOut">
              <a:rPr lang="da-DK" smtClean="0"/>
              <a:t>06-05-2013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F6D66-6657-4197-BF4B-843A67EF5F08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752246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C8D47-84B9-431C-9BB3-296913026216}" type="datetimeFigureOut">
              <a:rPr lang="da-DK" smtClean="0"/>
              <a:t>06-05-2013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F6D66-6657-4197-BF4B-843A67EF5F08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064727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C8D47-84B9-431C-9BB3-296913026216}" type="datetimeFigureOut">
              <a:rPr lang="da-DK" smtClean="0"/>
              <a:t>06-05-2013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F6D66-6657-4197-BF4B-843A67EF5F08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200644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C8D47-84B9-431C-9BB3-296913026216}" type="datetimeFigureOut">
              <a:rPr lang="da-DK" smtClean="0"/>
              <a:t>06-05-2013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F6D66-6657-4197-BF4B-843A67EF5F08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102543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BC8D47-84B9-431C-9BB3-296913026216}" type="datetimeFigureOut">
              <a:rPr lang="da-DK" smtClean="0"/>
              <a:t>06-05-2013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BF6D66-6657-4197-BF4B-843A67EF5F08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83977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0a6c5228-9216-41d5-97c4-cc27d76c79b9" descr="D64ED514-CFA3-4560-A0C2-F2F52C99CEC2@Parke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692696"/>
            <a:ext cx="2952328" cy="3230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9529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LIFE Faculty, University of Copenhagen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Merete Fredholm</dc:creator>
  <cp:lastModifiedBy>Merete Fredholm</cp:lastModifiedBy>
  <cp:revision>1</cp:revision>
  <dcterms:created xsi:type="dcterms:W3CDTF">2013-05-06T07:43:47Z</dcterms:created>
  <dcterms:modified xsi:type="dcterms:W3CDTF">2013-05-06T07:45:06Z</dcterms:modified>
</cp:coreProperties>
</file>